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2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1B47-DD76-6945-BF0B-0699831D2FC5}" type="datetimeFigureOut">
              <a:rPr lang="en-US" smtClean="0"/>
              <a:t>2/25/17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BCD0-36AE-A34C-A84F-ADCD2A38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1B47-DD76-6945-BF0B-0699831D2FC5}" type="datetimeFigureOut">
              <a:rPr lang="en-US" smtClean="0"/>
              <a:t>2/25/17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BCD0-36AE-A34C-A84F-ADCD2A38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56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1B47-DD76-6945-BF0B-0699831D2FC5}" type="datetimeFigureOut">
              <a:rPr lang="en-US" smtClean="0"/>
              <a:t>2/25/17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BCD0-36AE-A34C-A84F-ADCD2A38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23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1B47-DD76-6945-BF0B-0699831D2FC5}" type="datetimeFigureOut">
              <a:rPr lang="en-US" smtClean="0"/>
              <a:t>2/25/17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BCD0-36AE-A34C-A84F-ADCD2A38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2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1B47-DD76-6945-BF0B-0699831D2FC5}" type="datetimeFigureOut">
              <a:rPr lang="en-US" smtClean="0"/>
              <a:t>2/25/17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BCD0-36AE-A34C-A84F-ADCD2A38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3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1B47-DD76-6945-BF0B-0699831D2FC5}" type="datetimeFigureOut">
              <a:rPr lang="en-US" smtClean="0"/>
              <a:t>2/25/17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BCD0-36AE-A34C-A84F-ADCD2A38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60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1B47-DD76-6945-BF0B-0699831D2FC5}" type="datetimeFigureOut">
              <a:rPr lang="en-US" smtClean="0"/>
              <a:t>2/25/17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BCD0-36AE-A34C-A84F-ADCD2A38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2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1B47-DD76-6945-BF0B-0699831D2FC5}" type="datetimeFigureOut">
              <a:rPr lang="en-US" smtClean="0"/>
              <a:t>2/25/17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BCD0-36AE-A34C-A84F-ADCD2A38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2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1B47-DD76-6945-BF0B-0699831D2FC5}" type="datetimeFigureOut">
              <a:rPr lang="en-US" smtClean="0"/>
              <a:t>2/25/17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BCD0-36AE-A34C-A84F-ADCD2A38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5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1B47-DD76-6945-BF0B-0699831D2FC5}" type="datetimeFigureOut">
              <a:rPr lang="en-US" smtClean="0"/>
              <a:t>2/25/17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BCD0-36AE-A34C-A84F-ADCD2A38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1B47-DD76-6945-BF0B-0699831D2FC5}" type="datetimeFigureOut">
              <a:rPr lang="en-US" smtClean="0"/>
              <a:t>2/25/17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5BCD0-36AE-A34C-A84F-ADCD2A38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35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C1B47-DD76-6945-BF0B-0699831D2FC5}" type="datetimeFigureOut">
              <a:rPr lang="en-US" smtClean="0"/>
              <a:t>2/25/17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5BCD0-36AE-A34C-A84F-ADCD2A38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1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571"/>
            <a:ext cx="9144000" cy="64252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0729" y="5977014"/>
            <a:ext cx="42095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Presents Jim Thomas, LMFT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7101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Naomi Rather</dc:creator>
  <cp:lastModifiedBy>Naomi Rather</cp:lastModifiedBy>
  <cp:revision>1</cp:revision>
  <dcterms:created xsi:type="dcterms:W3CDTF">2017-02-25T12:37:46Z</dcterms:created>
  <dcterms:modified xsi:type="dcterms:W3CDTF">2017-02-25T12:45:24Z</dcterms:modified>
</cp:coreProperties>
</file>